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746" y="-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37360" y="4191000"/>
            <a:ext cx="6583680" cy="46598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0" i="1">
                <a:latin typeface="CenturyExpd BT" pitchFamily="18" charset="0"/>
              </a:defRPr>
            </a:lvl1pPr>
          </a:lstStyle>
          <a:p>
            <a:pPr lvl="0"/>
            <a:r>
              <a:rPr lang="en-US" dirty="0" smtClean="0"/>
              <a:t>Click to add Responder Name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812280" y="5971032"/>
            <a:ext cx="269748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defRPr sz="1400" b="0" i="1">
                <a:latin typeface="CenturyExpd BT" pitchFamily="18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26480" y="6976872"/>
            <a:ext cx="3474720" cy="27432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1400" b="1" i="1" baseline="0"/>
            </a:lvl1pPr>
          </a:lstStyle>
          <a:p>
            <a:pPr lvl="0"/>
            <a:r>
              <a:rPr lang="en-US" dirty="0" smtClean="0"/>
              <a:t>Click to add Trainer Name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6480" y="7260336"/>
            <a:ext cx="3474720" cy="274320"/>
          </a:xfrm>
          <a:prstGeom prst="rect">
            <a:avLst/>
          </a:prstGeom>
        </p:spPr>
        <p:txBody>
          <a:bodyPr tIns="0" anchor="t"/>
          <a:lstStyle>
            <a:lvl1pPr>
              <a:spcBef>
                <a:spcPts val="0"/>
              </a:spcBef>
              <a:defRPr sz="1100" b="1" i="1" baseline="0"/>
            </a:lvl1pPr>
          </a:lstStyle>
          <a:p>
            <a:pPr lvl="0"/>
            <a:r>
              <a:rPr lang="en-US" dirty="0" smtClean="0"/>
              <a:t>Click to add Trainer Agency</a:t>
            </a:r>
          </a:p>
        </p:txBody>
      </p:sp>
    </p:spTree>
    <p:extLst>
      <p:ext uri="{BB962C8B-B14F-4D97-AF65-F5344CB8AC3E}">
        <p14:creationId xmlns:p14="http://schemas.microsoft.com/office/powerpoint/2010/main" val="136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657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entury Gothic" pitchFamily="34" charset="0"/>
              </a:rPr>
              <a:t>This acknowledges</a:t>
            </a:r>
            <a:r>
              <a:rPr lang="en-US" sz="1600" b="1" i="1" baseline="0" dirty="0" smtClean="0">
                <a:solidFill>
                  <a:schemeClr val="tx2"/>
                </a:solidFill>
                <a:latin typeface="Century Gothic" pitchFamily="34" charset="0"/>
              </a:rPr>
              <a:t> that</a:t>
            </a:r>
            <a:endParaRPr lang="en-US" sz="1600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37360" y="4663440"/>
            <a:ext cx="65836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7200" y="6989197"/>
            <a:ext cx="4953000" cy="414433"/>
            <a:chOff x="4648200" y="7086600"/>
            <a:chExt cx="4953000" cy="41443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7086600"/>
              <a:ext cx="1113589" cy="4144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937" y="7253518"/>
              <a:ext cx="1270263" cy="2475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77" y="7094284"/>
              <a:ext cx="935523" cy="4067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882" y="7334718"/>
              <a:ext cx="771318" cy="166315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6126480" y="6949440"/>
            <a:ext cx="347472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20840" y="6217920"/>
            <a:ext cx="288036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35040" y="5952744"/>
            <a:ext cx="73152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Century Gothic" pitchFamily="34" charset="0"/>
              </a:rPr>
              <a:t>Date:</a:t>
            </a:r>
            <a:endParaRPr lang="en-US" sz="1600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365760" y="4846320"/>
            <a:ext cx="9326880" cy="73152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en-US" sz="2000" dirty="0">
                <a:solidFill>
                  <a:schemeClr val="tx2"/>
                </a:solidFill>
                <a:latin typeface="Century Gothic" pitchFamily="34" charset="0"/>
              </a:rPr>
              <a:t>h</a:t>
            </a:r>
            <a:r>
              <a:rPr lang="en-US" sz="2000" dirty="0" smtClean="0">
                <a:solidFill>
                  <a:schemeClr val="tx2"/>
                </a:solidFill>
                <a:latin typeface="Century Gothic" pitchFamily="34" charset="0"/>
              </a:rPr>
              <a:t>as successfully completed the National Traffic Incident Management Responder Course and earned 10 Professional Development Hours (</a:t>
            </a:r>
            <a:r>
              <a:rPr lang="en-US" sz="2000" dirty="0" err="1" smtClean="0">
                <a:solidFill>
                  <a:schemeClr val="tx2"/>
                </a:solidFill>
                <a:latin typeface="Century Gothic" pitchFamily="34" charset="0"/>
              </a:rPr>
              <a:t>PDHs</a:t>
            </a:r>
            <a:r>
              <a:rPr lang="en-US" sz="2000" dirty="0" smtClean="0">
                <a:solidFill>
                  <a:schemeClr val="tx2"/>
                </a:solidFill>
                <a:latin typeface="Century Gothic" pitchFamily="34" charset="0"/>
              </a:rPr>
              <a:t>).</a:t>
            </a:r>
            <a:endParaRPr lang="en-US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7315200" cy="12344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National TIM Responder Training Program Completion Certificate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0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l" defTabSz="1018824" rtl="0" eaLnBrk="1" latinLnBrk="0" hangingPunct="1">
        <a:spcBef>
          <a:spcPct val="0"/>
        </a:spcBef>
        <a:buNone/>
        <a:defRPr sz="3000" b="1" kern="1200" baseline="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spcBef>
          <a:spcPct val="20000"/>
        </a:spcBef>
        <a:buFont typeface="Arial" pitchFamily="34" charset="0"/>
        <a:buNone/>
        <a:defRPr sz="1900" kern="1200" baseline="0">
          <a:solidFill>
            <a:schemeClr val="tx2"/>
          </a:solidFill>
          <a:latin typeface="Century Gothic" pitchFamily="34" charset="0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_TIM_Completion_Cert_Template_072613 Alt Colors">
  <a:themeElements>
    <a:clrScheme name="National TIM">
      <a:dk1>
        <a:sysClr val="windowText" lastClr="000000"/>
      </a:dk1>
      <a:lt1>
        <a:sysClr val="window" lastClr="FFFFFF"/>
      </a:lt1>
      <a:dk2>
        <a:srgbClr val="18203B"/>
      </a:dk2>
      <a:lt2>
        <a:srgbClr val="A30000"/>
      </a:lt2>
      <a:accent1>
        <a:srgbClr val="808080"/>
      </a:accent1>
      <a:accent2>
        <a:srgbClr val="1C1C1C"/>
      </a:accent2>
      <a:accent3>
        <a:srgbClr val="FFFFFF"/>
      </a:accent3>
      <a:accent4>
        <a:srgbClr val="FFFFFF"/>
      </a:accent4>
      <a:accent5>
        <a:srgbClr val="FFFFFF"/>
      </a:accent5>
      <a:accent6>
        <a:srgbClr val="A3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8E5FDD0765B409F989B0563E23A6C" ma:contentTypeVersion="0" ma:contentTypeDescription="Create a new document." ma:contentTypeScope="" ma:versionID="357698f2d3cfcbbd368ec4ab7a9d52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94B82E-8858-447A-BEFE-32216302C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090E62-EDED-4BB6-9E12-3C63C826B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F34487-A559-4CC8-8991-3898C4F0931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National_TIM_Completion_Cert_Template_072613 Alt Colors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National_TIM_Completion_Cert_Template_072613 Alt Colors</vt:lpstr>
      <vt:lpstr>PowerPoint Presentation</vt:lpstr>
    </vt:vector>
  </TitlesOfParts>
  <Company>HNTB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Belmore</dc:creator>
  <cp:lastModifiedBy>Valdez, Marilyn (FHWA)</cp:lastModifiedBy>
  <cp:revision>3</cp:revision>
  <cp:lastPrinted>2013-07-25T17:46:41Z</cp:lastPrinted>
  <dcterms:created xsi:type="dcterms:W3CDTF">2013-07-26T18:33:49Z</dcterms:created>
  <dcterms:modified xsi:type="dcterms:W3CDTF">2014-06-17T15:31:10Z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0x0101009D88E5FDD0765B409F989B0563E23A6C</vt:lpwstr>
  </property>
</Properties>
</file>